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EC59-0A35-4E6E-9E21-17746CAD72E5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10AA-05A0-4447-A172-1CFF79C35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8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010AA-05A0-4447-A172-1CFF79C3528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9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0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8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789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941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5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87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4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55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9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5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7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1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6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00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01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ED69E-B4F9-43F9-85B0-104CECD95A42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2378-53D5-46F6-9016-C7B97C41BE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75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Коммуникация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7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Коммуникация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 - это процесс общения и передачи информации между людьми в виде устных и письменных сообщений.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6529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цель коммуникации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911" y="2096064"/>
            <a:ext cx="11812250" cy="3695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-</a:t>
            </a:r>
            <a:r>
              <a:rPr lang="ru-RU" sz="4800" dirty="0" smtClean="0"/>
              <a:t> обеспечение понимания информации, являющейся предметом обмена.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5388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99" y="0"/>
            <a:ext cx="9426299" cy="7060519"/>
          </a:xfrm>
        </p:spPr>
      </p:pic>
    </p:spTree>
    <p:extLst>
      <p:ext uri="{BB962C8B-B14F-4D97-AF65-F5344CB8AC3E}">
        <p14:creationId xmlns:p14="http://schemas.microsoft.com/office/powerpoint/2010/main" val="337435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10836"/>
            <a:ext cx="10353761" cy="1326321"/>
          </a:xfrm>
        </p:spPr>
        <p:txBody>
          <a:bodyPr/>
          <a:lstStyle/>
          <a:p>
            <a:r>
              <a:rPr lang="ru-RU" dirty="0" smtClean="0"/>
              <a:t>Критерии оценивания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92" t="2209" r="4820" b="8437"/>
          <a:stretch/>
        </p:blipFill>
        <p:spPr>
          <a:xfrm>
            <a:off x="1409076" y="299802"/>
            <a:ext cx="9608695" cy="614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9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528" y="-187251"/>
            <a:ext cx="10658006" cy="72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4.infourok.ru/uploads/ex/0d91/00151c30-646ece4a/hello_html_m730df5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5" y="0"/>
            <a:ext cx="10353207" cy="77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0680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34</Words>
  <Application>Microsoft Office PowerPoint</Application>
  <PresentationFormat>Широкоэкранный</PresentationFormat>
  <Paragraphs>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Коммуникация</vt:lpstr>
      <vt:lpstr>Коммуникация</vt:lpstr>
      <vt:lpstr>Основная цель коммуникации</vt:lpstr>
      <vt:lpstr>Презентация PowerPoint</vt:lpstr>
      <vt:lpstr>Критерии оценивания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Коммуникация</dc:title>
  <dc:creator>Татьяна Николаевна Артименко</dc:creator>
  <cp:lastModifiedBy>Татьяна Николаевна Артименко</cp:lastModifiedBy>
  <cp:revision>14</cp:revision>
  <dcterms:created xsi:type="dcterms:W3CDTF">2021-10-25T08:34:12Z</dcterms:created>
  <dcterms:modified xsi:type="dcterms:W3CDTF">2021-10-26T04:40:01Z</dcterms:modified>
</cp:coreProperties>
</file>